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8"/>
  </p:handout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18" d="100"/>
          <a:sy n="118" d="100"/>
        </p:scale>
        <p:origin x="8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1B4E2-D85A-4F21-B297-5D5FF3F26BFC}" type="datetimeFigureOut">
              <a:rPr lang="pl-PL" smtClean="0"/>
              <a:t>04.10.2023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21AD3-EA3F-4FD3-9A4C-7EE38C6E1E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818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80" y="471551"/>
            <a:ext cx="5852160" cy="3557016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Tytuł 1"/>
          <p:cNvSpPr txBox="1">
            <a:spLocks/>
          </p:cNvSpPr>
          <p:nvPr userDrawn="1"/>
        </p:nvSpPr>
        <p:spPr>
          <a:xfrm>
            <a:off x="530469" y="1283676"/>
            <a:ext cx="4964723" cy="1740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/>
              <a:t>IV edycja konkursu </a:t>
            </a:r>
            <a:br>
              <a:rPr lang="pl-PL" sz="3200" b="1" dirty="0" smtClean="0"/>
            </a:br>
            <a:r>
              <a:rPr lang="pl-PL" sz="3200" b="1" dirty="0" smtClean="0"/>
              <a:t>o stypendium ENEA S.A. ”Moc na start”</a:t>
            </a:r>
            <a:endParaRPr lang="pl-PL" sz="3200" b="1" dirty="0"/>
          </a:p>
        </p:txBody>
      </p:sp>
      <p:sp>
        <p:nvSpPr>
          <p:cNvPr id="10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757880" y="4366319"/>
            <a:ext cx="9144000" cy="20097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Szkoła:</a:t>
            </a:r>
          </a:p>
          <a:p>
            <a:r>
              <a:rPr lang="pl-PL" dirty="0" smtClean="0"/>
              <a:t>Imię i nazwisko Opiekuna:</a:t>
            </a:r>
          </a:p>
          <a:p>
            <a:r>
              <a:rPr lang="pl-PL" dirty="0" smtClean="0"/>
              <a:t>Skład Drużyny:</a:t>
            </a:r>
          </a:p>
          <a:p>
            <a:r>
              <a:rPr lang="pl-PL" dirty="0" smtClean="0"/>
              <a:t>Tytuł pracy: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361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1264" y="365125"/>
            <a:ext cx="9162535" cy="639891"/>
          </a:xfrm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34530"/>
            <a:ext cx="10515600" cy="4842433"/>
          </a:xfrm>
        </p:spPr>
        <p:txBody>
          <a:bodyPr/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367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08886" y="365126"/>
            <a:ext cx="9244914" cy="582226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306641"/>
            <a:ext cx="5181600" cy="4351338"/>
          </a:xfrm>
        </p:spPr>
        <p:txBody>
          <a:bodyPr/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306641"/>
            <a:ext cx="5181600" cy="4351338"/>
          </a:xfrm>
        </p:spPr>
        <p:txBody>
          <a:bodyPr/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343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3026" y="365125"/>
            <a:ext cx="9172361" cy="730507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26231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252918"/>
            <a:ext cx="5157787" cy="393674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0612" y="126231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252918"/>
            <a:ext cx="5183188" cy="3936745"/>
          </a:xfrm>
        </p:spPr>
        <p:txBody>
          <a:bodyPr/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218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7080" y="365126"/>
            <a:ext cx="9376719" cy="697556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16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73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04086" y="457201"/>
            <a:ext cx="9549714" cy="67138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1515762"/>
            <a:ext cx="6172200" cy="4345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1515762"/>
            <a:ext cx="3932237" cy="43532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79718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60604" y="457200"/>
            <a:ext cx="9393195" cy="60548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1359243"/>
            <a:ext cx="6172200" cy="450180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1359243"/>
            <a:ext cx="3932237" cy="450974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3620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D15EB-8B7E-4CF2-93E6-B772B80A2D79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 descr="pap_firmowy_logo_300dpi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5" y="156528"/>
            <a:ext cx="1727656" cy="965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18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749088" y="4260812"/>
            <a:ext cx="9144000" cy="20097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Szkoła:</a:t>
            </a:r>
          </a:p>
          <a:p>
            <a:r>
              <a:rPr lang="pl-PL" dirty="0" smtClean="0"/>
              <a:t>Imię i nazwisko Opiekuna:</a:t>
            </a:r>
          </a:p>
          <a:p>
            <a:r>
              <a:rPr lang="pl-PL" dirty="0" smtClean="0"/>
              <a:t>Skład Drużyny:</a:t>
            </a:r>
          </a:p>
          <a:p>
            <a:r>
              <a:rPr lang="pl-PL" dirty="0" smtClean="0"/>
              <a:t>Tytuł pracy: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13" y="166649"/>
            <a:ext cx="11556721" cy="393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013438" y="365125"/>
            <a:ext cx="9340362" cy="593237"/>
          </a:xfrm>
        </p:spPr>
        <p:txBody>
          <a:bodyPr/>
          <a:lstStyle/>
          <a:p>
            <a:r>
              <a:rPr lang="pl-PL" dirty="0" smtClean="0"/>
              <a:t>Tytuł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aute</a:t>
            </a:r>
            <a:r>
              <a:rPr lang="pl-PL" dirty="0"/>
              <a:t> </a:t>
            </a:r>
            <a:r>
              <a:rPr lang="pl-PL" dirty="0" err="1"/>
              <a:t>irure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in </a:t>
            </a:r>
            <a:r>
              <a:rPr lang="pl-PL" dirty="0" err="1"/>
              <a:t>reprehenderit</a:t>
            </a:r>
            <a:r>
              <a:rPr lang="pl-PL" dirty="0"/>
              <a:t> in </a:t>
            </a:r>
            <a:r>
              <a:rPr lang="pl-PL" dirty="0" err="1"/>
              <a:t>voluptate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cillum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fugiat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pariatur</a:t>
            </a:r>
            <a:r>
              <a:rPr lang="pl-PL" dirty="0"/>
              <a:t>. </a:t>
            </a:r>
            <a:r>
              <a:rPr lang="pl-PL" dirty="0" err="1"/>
              <a:t>Excepteur</a:t>
            </a:r>
            <a:r>
              <a:rPr lang="pl-PL" dirty="0"/>
              <a:t> </a:t>
            </a:r>
            <a:r>
              <a:rPr lang="pl-PL" dirty="0" err="1"/>
              <a:t>sint</a:t>
            </a:r>
            <a:r>
              <a:rPr lang="pl-PL" dirty="0"/>
              <a:t> </a:t>
            </a:r>
            <a:r>
              <a:rPr lang="pl-PL" dirty="0" err="1"/>
              <a:t>occaecat</a:t>
            </a:r>
            <a:r>
              <a:rPr lang="pl-PL" dirty="0"/>
              <a:t> </a:t>
            </a:r>
            <a:r>
              <a:rPr lang="pl-PL" dirty="0" err="1"/>
              <a:t>cupidatat</a:t>
            </a:r>
            <a:r>
              <a:rPr lang="pl-PL" dirty="0"/>
              <a:t> non </a:t>
            </a:r>
            <a:r>
              <a:rPr lang="pl-PL" dirty="0" err="1"/>
              <a:t>proident</a:t>
            </a:r>
            <a:r>
              <a:rPr lang="pl-PL" dirty="0"/>
              <a:t>, </a:t>
            </a:r>
            <a:r>
              <a:rPr lang="pl-PL" dirty="0" err="1"/>
              <a:t>sunt</a:t>
            </a:r>
            <a:r>
              <a:rPr lang="pl-PL" dirty="0"/>
              <a:t> in culpa qui </a:t>
            </a:r>
            <a:r>
              <a:rPr lang="pl-PL" dirty="0" err="1"/>
              <a:t>officia</a:t>
            </a:r>
            <a:r>
              <a:rPr lang="pl-PL" dirty="0"/>
              <a:t> </a:t>
            </a:r>
            <a:r>
              <a:rPr lang="pl-PL" dirty="0" err="1"/>
              <a:t>deserunt</a:t>
            </a:r>
            <a:r>
              <a:rPr lang="pl-PL" dirty="0"/>
              <a:t> </a:t>
            </a:r>
            <a:r>
              <a:rPr lang="pl-PL" dirty="0" err="1"/>
              <a:t>mollit</a:t>
            </a:r>
            <a:r>
              <a:rPr lang="pl-PL" dirty="0"/>
              <a:t> anim id </a:t>
            </a:r>
            <a:r>
              <a:rPr lang="pl-PL" dirty="0" err="1"/>
              <a:t>est</a:t>
            </a:r>
            <a:r>
              <a:rPr lang="pl-PL" dirty="0"/>
              <a:t> </a:t>
            </a:r>
            <a:r>
              <a:rPr lang="pl-PL" dirty="0" err="1"/>
              <a:t>laborum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55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000" dirty="0" err="1"/>
              <a:t>Lorem</a:t>
            </a:r>
            <a:r>
              <a:rPr lang="pl-PL" sz="2000" dirty="0"/>
              <a:t> </a:t>
            </a:r>
            <a:r>
              <a:rPr lang="pl-PL" sz="2000" dirty="0" err="1"/>
              <a:t>ipsum</a:t>
            </a:r>
            <a:r>
              <a:rPr lang="pl-PL" sz="2000" dirty="0"/>
              <a:t> </a:t>
            </a:r>
            <a:r>
              <a:rPr lang="pl-PL" sz="2000" dirty="0" err="1"/>
              <a:t>dolor</a:t>
            </a:r>
            <a:r>
              <a:rPr lang="pl-PL" sz="2000" dirty="0"/>
              <a:t> sit </a:t>
            </a:r>
            <a:r>
              <a:rPr lang="pl-PL" sz="2000" dirty="0" err="1"/>
              <a:t>amet</a:t>
            </a:r>
            <a:r>
              <a:rPr lang="pl-PL" sz="2000" dirty="0"/>
              <a:t>, </a:t>
            </a:r>
            <a:r>
              <a:rPr lang="pl-PL" sz="2000" dirty="0" err="1"/>
              <a:t>consectetur</a:t>
            </a:r>
            <a:r>
              <a:rPr lang="pl-PL" sz="2000" dirty="0"/>
              <a:t> </a:t>
            </a:r>
            <a:r>
              <a:rPr lang="pl-PL" sz="2000" dirty="0" err="1"/>
              <a:t>adipiscing</a:t>
            </a:r>
            <a:r>
              <a:rPr lang="pl-PL" sz="2000" dirty="0"/>
              <a:t> elit, </a:t>
            </a:r>
            <a:r>
              <a:rPr lang="pl-PL" sz="2000" dirty="0" err="1"/>
              <a:t>sed</a:t>
            </a:r>
            <a:r>
              <a:rPr lang="pl-PL" sz="2000" dirty="0"/>
              <a:t> do </a:t>
            </a:r>
            <a:r>
              <a:rPr lang="pl-PL" sz="2000" dirty="0" err="1"/>
              <a:t>eiusmod</a:t>
            </a:r>
            <a:r>
              <a:rPr lang="pl-PL" sz="2000" dirty="0"/>
              <a:t> </a:t>
            </a:r>
            <a:r>
              <a:rPr lang="pl-PL" sz="2000" dirty="0" err="1"/>
              <a:t>tempor</a:t>
            </a:r>
            <a:r>
              <a:rPr lang="pl-PL" sz="2000" dirty="0"/>
              <a:t> </a:t>
            </a:r>
            <a:r>
              <a:rPr lang="pl-PL" sz="2000" dirty="0" err="1"/>
              <a:t>incididunt</a:t>
            </a:r>
            <a:r>
              <a:rPr lang="pl-PL" sz="2000" dirty="0"/>
              <a:t> </a:t>
            </a:r>
            <a:r>
              <a:rPr lang="pl-PL" sz="2000" dirty="0" err="1"/>
              <a:t>ut</a:t>
            </a:r>
            <a:r>
              <a:rPr lang="pl-PL" sz="2000" dirty="0"/>
              <a:t> </a:t>
            </a:r>
            <a:r>
              <a:rPr lang="pl-PL" sz="2000" dirty="0" err="1"/>
              <a:t>labore</a:t>
            </a:r>
            <a:r>
              <a:rPr lang="pl-PL" sz="2000" dirty="0"/>
              <a:t> et </a:t>
            </a:r>
            <a:r>
              <a:rPr lang="pl-PL" sz="2000" dirty="0" err="1"/>
              <a:t>dolore</a:t>
            </a:r>
            <a:r>
              <a:rPr lang="pl-PL" sz="2000" dirty="0"/>
              <a:t> </a:t>
            </a:r>
            <a:r>
              <a:rPr lang="pl-PL" sz="2000" dirty="0" err="1"/>
              <a:t>magna</a:t>
            </a:r>
            <a:r>
              <a:rPr lang="pl-PL" sz="2000" dirty="0"/>
              <a:t> </a:t>
            </a:r>
            <a:r>
              <a:rPr lang="pl-PL" sz="2000" dirty="0" err="1"/>
              <a:t>aliqua</a:t>
            </a:r>
            <a:r>
              <a:rPr lang="pl-PL" sz="2000" dirty="0"/>
              <a:t>. </a:t>
            </a:r>
            <a:r>
              <a:rPr lang="pl-PL" sz="2000" dirty="0" err="1"/>
              <a:t>Ut</a:t>
            </a:r>
            <a:r>
              <a:rPr lang="pl-PL" sz="2000" dirty="0"/>
              <a:t> </a:t>
            </a:r>
            <a:r>
              <a:rPr lang="pl-PL" sz="2000" dirty="0" err="1"/>
              <a:t>enim</a:t>
            </a:r>
            <a:r>
              <a:rPr lang="pl-PL" sz="2000" dirty="0"/>
              <a:t> ad </a:t>
            </a:r>
            <a:r>
              <a:rPr lang="pl-PL" sz="2000" dirty="0" err="1"/>
              <a:t>minim</a:t>
            </a:r>
            <a:r>
              <a:rPr lang="pl-PL" sz="2000" dirty="0"/>
              <a:t> </a:t>
            </a:r>
            <a:r>
              <a:rPr lang="pl-PL" sz="2000" dirty="0" err="1"/>
              <a:t>veniam</a:t>
            </a:r>
            <a:r>
              <a:rPr lang="pl-PL" sz="2000" dirty="0"/>
              <a:t>, </a:t>
            </a:r>
            <a:r>
              <a:rPr lang="pl-PL" sz="2000" dirty="0" err="1"/>
              <a:t>quis</a:t>
            </a:r>
            <a:r>
              <a:rPr lang="pl-PL" sz="2000" dirty="0"/>
              <a:t> </a:t>
            </a:r>
            <a:r>
              <a:rPr lang="pl-PL" sz="2000" dirty="0" err="1"/>
              <a:t>nostrud</a:t>
            </a:r>
            <a:r>
              <a:rPr lang="pl-PL" sz="2000" dirty="0"/>
              <a:t> </a:t>
            </a:r>
            <a:r>
              <a:rPr lang="pl-PL" sz="2000" dirty="0" err="1"/>
              <a:t>exercitation</a:t>
            </a:r>
            <a:r>
              <a:rPr lang="pl-PL" sz="2000" dirty="0"/>
              <a:t> </a:t>
            </a:r>
            <a:r>
              <a:rPr lang="pl-PL" sz="2000" dirty="0" err="1"/>
              <a:t>ullamco</a:t>
            </a:r>
            <a:r>
              <a:rPr lang="pl-PL" sz="2000" dirty="0"/>
              <a:t> </a:t>
            </a:r>
            <a:r>
              <a:rPr lang="pl-PL" sz="2000" dirty="0" err="1"/>
              <a:t>laboris</a:t>
            </a:r>
            <a:r>
              <a:rPr lang="pl-PL" sz="2000" dirty="0"/>
              <a:t> </a:t>
            </a:r>
            <a:r>
              <a:rPr lang="pl-PL" sz="2000" dirty="0" err="1"/>
              <a:t>nisi</a:t>
            </a:r>
            <a:r>
              <a:rPr lang="pl-PL" sz="2000" dirty="0"/>
              <a:t> </a:t>
            </a:r>
            <a:r>
              <a:rPr lang="pl-PL" sz="2000" dirty="0" err="1"/>
              <a:t>ut</a:t>
            </a:r>
            <a:r>
              <a:rPr lang="pl-PL" sz="2000" dirty="0"/>
              <a:t> </a:t>
            </a:r>
            <a:r>
              <a:rPr lang="pl-PL" sz="2000" dirty="0" err="1"/>
              <a:t>aliquip</a:t>
            </a:r>
            <a:r>
              <a:rPr lang="pl-PL" sz="2000" dirty="0"/>
              <a:t> ex </a:t>
            </a:r>
            <a:r>
              <a:rPr lang="pl-PL" sz="2000" dirty="0" err="1"/>
              <a:t>ea</a:t>
            </a:r>
            <a:r>
              <a:rPr lang="pl-PL" sz="2000" dirty="0"/>
              <a:t> </a:t>
            </a:r>
            <a:r>
              <a:rPr lang="pl-PL" sz="2000" dirty="0" err="1"/>
              <a:t>commodo</a:t>
            </a:r>
            <a:r>
              <a:rPr lang="pl-PL" sz="2000" dirty="0"/>
              <a:t> </a:t>
            </a:r>
            <a:r>
              <a:rPr lang="pl-PL" sz="2000" dirty="0" err="1"/>
              <a:t>consequat</a:t>
            </a:r>
            <a:r>
              <a:rPr lang="pl-PL" sz="2000" dirty="0"/>
              <a:t>. </a:t>
            </a:r>
            <a:r>
              <a:rPr lang="pl-PL" sz="2000" dirty="0" err="1"/>
              <a:t>Duis</a:t>
            </a:r>
            <a:r>
              <a:rPr lang="pl-PL" sz="2000" dirty="0"/>
              <a:t> </a:t>
            </a:r>
            <a:r>
              <a:rPr lang="pl-PL" sz="2000" dirty="0" err="1"/>
              <a:t>aute</a:t>
            </a:r>
            <a:r>
              <a:rPr lang="pl-PL" sz="2000" dirty="0"/>
              <a:t> </a:t>
            </a:r>
            <a:r>
              <a:rPr lang="pl-PL" sz="2000" dirty="0" err="1"/>
              <a:t>irure</a:t>
            </a:r>
            <a:r>
              <a:rPr lang="pl-PL" sz="2000" dirty="0"/>
              <a:t> </a:t>
            </a:r>
            <a:r>
              <a:rPr lang="pl-PL" sz="2000" dirty="0" err="1"/>
              <a:t>dolor</a:t>
            </a:r>
            <a:r>
              <a:rPr lang="pl-PL" sz="2000" dirty="0"/>
              <a:t> in </a:t>
            </a:r>
            <a:r>
              <a:rPr lang="pl-PL" sz="2000" dirty="0" err="1"/>
              <a:t>reprehenderit</a:t>
            </a:r>
            <a:r>
              <a:rPr lang="pl-PL" sz="2000" dirty="0"/>
              <a:t> in </a:t>
            </a:r>
            <a:r>
              <a:rPr lang="pl-PL" sz="2000" dirty="0" err="1"/>
              <a:t>voluptate</a:t>
            </a:r>
            <a:r>
              <a:rPr lang="pl-PL" sz="2000" dirty="0"/>
              <a:t> </a:t>
            </a:r>
            <a:r>
              <a:rPr lang="pl-PL" sz="2000" dirty="0" err="1"/>
              <a:t>velit</a:t>
            </a:r>
            <a:r>
              <a:rPr lang="pl-PL" sz="2000" dirty="0"/>
              <a:t> </a:t>
            </a:r>
            <a:r>
              <a:rPr lang="pl-PL" sz="2000" dirty="0" err="1"/>
              <a:t>esse</a:t>
            </a:r>
            <a:r>
              <a:rPr lang="pl-PL" sz="2000" dirty="0"/>
              <a:t> </a:t>
            </a:r>
            <a:r>
              <a:rPr lang="pl-PL" sz="2000" dirty="0" err="1"/>
              <a:t>cillum</a:t>
            </a:r>
            <a:r>
              <a:rPr lang="pl-PL" sz="2000" dirty="0"/>
              <a:t> </a:t>
            </a:r>
            <a:r>
              <a:rPr lang="pl-PL" sz="2000" dirty="0" err="1"/>
              <a:t>dolore</a:t>
            </a:r>
            <a:r>
              <a:rPr lang="pl-PL" sz="2000" dirty="0"/>
              <a:t> </a:t>
            </a:r>
            <a:r>
              <a:rPr lang="pl-PL" sz="2000" dirty="0" err="1"/>
              <a:t>eu</a:t>
            </a:r>
            <a:r>
              <a:rPr lang="pl-PL" sz="2000" dirty="0"/>
              <a:t> </a:t>
            </a:r>
            <a:r>
              <a:rPr lang="pl-PL" sz="2000" dirty="0" err="1"/>
              <a:t>fugiat</a:t>
            </a:r>
            <a:r>
              <a:rPr lang="pl-PL" sz="2000" dirty="0"/>
              <a:t> </a:t>
            </a:r>
            <a:r>
              <a:rPr lang="pl-PL" sz="2000" dirty="0" err="1"/>
              <a:t>nulla</a:t>
            </a:r>
            <a:r>
              <a:rPr lang="pl-PL" sz="2000" dirty="0"/>
              <a:t> </a:t>
            </a:r>
            <a:r>
              <a:rPr lang="pl-PL" sz="2000" dirty="0" err="1"/>
              <a:t>pariatur</a:t>
            </a:r>
            <a:r>
              <a:rPr lang="pl-PL" sz="2000" dirty="0"/>
              <a:t>. </a:t>
            </a:r>
            <a:r>
              <a:rPr lang="pl-PL" sz="2000" dirty="0" err="1"/>
              <a:t>Excepteur</a:t>
            </a:r>
            <a:r>
              <a:rPr lang="pl-PL" sz="2000" dirty="0"/>
              <a:t> </a:t>
            </a:r>
            <a:r>
              <a:rPr lang="pl-PL" sz="2000" dirty="0" err="1"/>
              <a:t>sint</a:t>
            </a:r>
            <a:r>
              <a:rPr lang="pl-PL" sz="2000" dirty="0"/>
              <a:t> </a:t>
            </a:r>
            <a:r>
              <a:rPr lang="pl-PL" sz="2000" dirty="0" err="1"/>
              <a:t>occaecat</a:t>
            </a:r>
            <a:r>
              <a:rPr lang="pl-PL" sz="2000" dirty="0"/>
              <a:t> </a:t>
            </a:r>
            <a:r>
              <a:rPr lang="pl-PL" sz="2000" dirty="0" err="1"/>
              <a:t>cupidatat</a:t>
            </a:r>
            <a:r>
              <a:rPr lang="pl-PL" sz="2000" dirty="0"/>
              <a:t> non </a:t>
            </a:r>
            <a:r>
              <a:rPr lang="pl-PL" sz="2000" dirty="0" err="1"/>
              <a:t>proident</a:t>
            </a:r>
            <a:r>
              <a:rPr lang="pl-PL" sz="2000" dirty="0"/>
              <a:t>, </a:t>
            </a:r>
            <a:r>
              <a:rPr lang="pl-PL" sz="2000" dirty="0" err="1"/>
              <a:t>sunt</a:t>
            </a:r>
            <a:r>
              <a:rPr lang="pl-PL" sz="2000" dirty="0"/>
              <a:t> in culpa qui </a:t>
            </a:r>
            <a:r>
              <a:rPr lang="pl-PL" sz="2000" dirty="0" err="1"/>
              <a:t>officia</a:t>
            </a:r>
            <a:r>
              <a:rPr lang="pl-PL" sz="2000" dirty="0"/>
              <a:t> </a:t>
            </a:r>
            <a:r>
              <a:rPr lang="pl-PL" sz="2000" dirty="0" err="1"/>
              <a:t>deserunt</a:t>
            </a:r>
            <a:r>
              <a:rPr lang="pl-PL" sz="2000" dirty="0"/>
              <a:t> </a:t>
            </a:r>
            <a:r>
              <a:rPr lang="pl-PL" sz="2000" dirty="0" err="1"/>
              <a:t>mollit</a:t>
            </a:r>
            <a:r>
              <a:rPr lang="pl-PL" sz="2000" dirty="0"/>
              <a:t> anim id </a:t>
            </a:r>
            <a:r>
              <a:rPr lang="pl-PL" sz="2000" dirty="0" err="1"/>
              <a:t>est</a:t>
            </a:r>
            <a:r>
              <a:rPr lang="pl-PL" sz="2000" dirty="0"/>
              <a:t> </a:t>
            </a:r>
            <a:r>
              <a:rPr lang="pl-PL" sz="2000" dirty="0" err="1"/>
              <a:t>laborum</a:t>
            </a:r>
            <a:r>
              <a:rPr lang="pl-PL" sz="2000" dirty="0"/>
              <a:t>.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000" dirty="0" err="1"/>
              <a:t>Lorem</a:t>
            </a:r>
            <a:r>
              <a:rPr lang="pl-PL" sz="2000" dirty="0"/>
              <a:t> </a:t>
            </a:r>
            <a:r>
              <a:rPr lang="pl-PL" sz="2000" dirty="0" err="1"/>
              <a:t>ipsum</a:t>
            </a:r>
            <a:r>
              <a:rPr lang="pl-PL" sz="2000" dirty="0"/>
              <a:t> </a:t>
            </a:r>
            <a:r>
              <a:rPr lang="pl-PL" sz="2000" dirty="0" err="1"/>
              <a:t>dolor</a:t>
            </a:r>
            <a:r>
              <a:rPr lang="pl-PL" sz="2000" dirty="0"/>
              <a:t> sit </a:t>
            </a:r>
            <a:r>
              <a:rPr lang="pl-PL" sz="2000" dirty="0" err="1"/>
              <a:t>amet</a:t>
            </a:r>
            <a:r>
              <a:rPr lang="pl-PL" sz="2000" dirty="0"/>
              <a:t>, </a:t>
            </a:r>
            <a:r>
              <a:rPr lang="pl-PL" sz="2000" dirty="0" err="1"/>
              <a:t>consectetur</a:t>
            </a:r>
            <a:r>
              <a:rPr lang="pl-PL" sz="2000" dirty="0"/>
              <a:t> </a:t>
            </a:r>
            <a:r>
              <a:rPr lang="pl-PL" sz="2000" dirty="0" err="1"/>
              <a:t>adipiscing</a:t>
            </a:r>
            <a:r>
              <a:rPr lang="pl-PL" sz="2000" dirty="0"/>
              <a:t> elit, </a:t>
            </a:r>
            <a:r>
              <a:rPr lang="pl-PL" sz="2000" dirty="0" err="1"/>
              <a:t>sed</a:t>
            </a:r>
            <a:r>
              <a:rPr lang="pl-PL" sz="2000" dirty="0"/>
              <a:t> do </a:t>
            </a:r>
            <a:r>
              <a:rPr lang="pl-PL" sz="2000" dirty="0" err="1"/>
              <a:t>eiusmod</a:t>
            </a:r>
            <a:r>
              <a:rPr lang="pl-PL" sz="2000" dirty="0"/>
              <a:t> </a:t>
            </a:r>
            <a:r>
              <a:rPr lang="pl-PL" sz="2000" dirty="0" err="1"/>
              <a:t>tempor</a:t>
            </a:r>
            <a:r>
              <a:rPr lang="pl-PL" sz="2000" dirty="0"/>
              <a:t> </a:t>
            </a:r>
            <a:r>
              <a:rPr lang="pl-PL" sz="2000" dirty="0" err="1"/>
              <a:t>incididunt</a:t>
            </a:r>
            <a:r>
              <a:rPr lang="pl-PL" sz="2000" dirty="0"/>
              <a:t> </a:t>
            </a:r>
            <a:r>
              <a:rPr lang="pl-PL" sz="2000" dirty="0" err="1"/>
              <a:t>ut</a:t>
            </a:r>
            <a:r>
              <a:rPr lang="pl-PL" sz="2000" dirty="0"/>
              <a:t> </a:t>
            </a:r>
            <a:r>
              <a:rPr lang="pl-PL" sz="2000" dirty="0" err="1"/>
              <a:t>labore</a:t>
            </a:r>
            <a:r>
              <a:rPr lang="pl-PL" sz="2000" dirty="0"/>
              <a:t> et </a:t>
            </a:r>
            <a:r>
              <a:rPr lang="pl-PL" sz="2000" dirty="0" err="1"/>
              <a:t>dolore</a:t>
            </a:r>
            <a:r>
              <a:rPr lang="pl-PL" sz="2000" dirty="0"/>
              <a:t> </a:t>
            </a:r>
            <a:r>
              <a:rPr lang="pl-PL" sz="2000" dirty="0" err="1"/>
              <a:t>magna</a:t>
            </a:r>
            <a:r>
              <a:rPr lang="pl-PL" sz="2000" dirty="0"/>
              <a:t> </a:t>
            </a:r>
            <a:r>
              <a:rPr lang="pl-PL" sz="2000" dirty="0" err="1"/>
              <a:t>aliqua</a:t>
            </a:r>
            <a:r>
              <a:rPr lang="pl-PL" sz="2000" dirty="0"/>
              <a:t>. </a:t>
            </a:r>
            <a:r>
              <a:rPr lang="pl-PL" sz="2000" dirty="0" err="1"/>
              <a:t>Ut</a:t>
            </a:r>
            <a:r>
              <a:rPr lang="pl-PL" sz="2000" dirty="0"/>
              <a:t> </a:t>
            </a:r>
            <a:r>
              <a:rPr lang="pl-PL" sz="2000" dirty="0" err="1"/>
              <a:t>enim</a:t>
            </a:r>
            <a:r>
              <a:rPr lang="pl-PL" sz="2000" dirty="0"/>
              <a:t> ad </a:t>
            </a:r>
            <a:r>
              <a:rPr lang="pl-PL" sz="2000" dirty="0" err="1"/>
              <a:t>minim</a:t>
            </a:r>
            <a:r>
              <a:rPr lang="pl-PL" sz="2000" dirty="0"/>
              <a:t> </a:t>
            </a:r>
            <a:r>
              <a:rPr lang="pl-PL" sz="2000" dirty="0" err="1"/>
              <a:t>veniam</a:t>
            </a:r>
            <a:r>
              <a:rPr lang="pl-PL" sz="2000" dirty="0"/>
              <a:t>, </a:t>
            </a:r>
            <a:r>
              <a:rPr lang="pl-PL" sz="2000" dirty="0" err="1"/>
              <a:t>quis</a:t>
            </a:r>
            <a:r>
              <a:rPr lang="pl-PL" sz="2000" dirty="0"/>
              <a:t> </a:t>
            </a:r>
            <a:r>
              <a:rPr lang="pl-PL" sz="2000" dirty="0" err="1"/>
              <a:t>nostrud</a:t>
            </a:r>
            <a:r>
              <a:rPr lang="pl-PL" sz="2000" dirty="0"/>
              <a:t> </a:t>
            </a:r>
            <a:r>
              <a:rPr lang="pl-PL" sz="2000" dirty="0" err="1"/>
              <a:t>exercitation</a:t>
            </a:r>
            <a:r>
              <a:rPr lang="pl-PL" sz="2000" dirty="0"/>
              <a:t> </a:t>
            </a:r>
            <a:r>
              <a:rPr lang="pl-PL" sz="2000" dirty="0" err="1"/>
              <a:t>ullamco</a:t>
            </a:r>
            <a:r>
              <a:rPr lang="pl-PL" sz="2000" dirty="0"/>
              <a:t> </a:t>
            </a:r>
            <a:r>
              <a:rPr lang="pl-PL" sz="2000" dirty="0" err="1"/>
              <a:t>laboris</a:t>
            </a:r>
            <a:r>
              <a:rPr lang="pl-PL" sz="2000" dirty="0"/>
              <a:t> </a:t>
            </a:r>
            <a:r>
              <a:rPr lang="pl-PL" sz="2000" dirty="0" err="1"/>
              <a:t>nisi</a:t>
            </a:r>
            <a:r>
              <a:rPr lang="pl-PL" sz="2000" dirty="0"/>
              <a:t> </a:t>
            </a:r>
            <a:r>
              <a:rPr lang="pl-PL" sz="2000" dirty="0" err="1"/>
              <a:t>ut</a:t>
            </a:r>
            <a:r>
              <a:rPr lang="pl-PL" sz="2000" dirty="0"/>
              <a:t> </a:t>
            </a:r>
            <a:r>
              <a:rPr lang="pl-PL" sz="2000" dirty="0" err="1"/>
              <a:t>aliquip</a:t>
            </a:r>
            <a:r>
              <a:rPr lang="pl-PL" sz="2000" dirty="0"/>
              <a:t> ex </a:t>
            </a:r>
            <a:r>
              <a:rPr lang="pl-PL" sz="2000" dirty="0" err="1"/>
              <a:t>ea</a:t>
            </a:r>
            <a:r>
              <a:rPr lang="pl-PL" sz="2000" dirty="0"/>
              <a:t> </a:t>
            </a:r>
            <a:r>
              <a:rPr lang="pl-PL" sz="2000" dirty="0" err="1"/>
              <a:t>commodo</a:t>
            </a:r>
            <a:r>
              <a:rPr lang="pl-PL" sz="2000" dirty="0"/>
              <a:t> </a:t>
            </a:r>
            <a:r>
              <a:rPr lang="pl-PL" sz="2000" dirty="0" err="1"/>
              <a:t>consequat</a:t>
            </a:r>
            <a:r>
              <a:rPr lang="pl-PL" sz="2000" dirty="0"/>
              <a:t>. </a:t>
            </a:r>
            <a:r>
              <a:rPr lang="pl-PL" sz="2000" dirty="0" err="1"/>
              <a:t>Duis</a:t>
            </a:r>
            <a:r>
              <a:rPr lang="pl-PL" sz="2000" dirty="0"/>
              <a:t> </a:t>
            </a:r>
            <a:r>
              <a:rPr lang="pl-PL" sz="2000" dirty="0" err="1"/>
              <a:t>aute</a:t>
            </a:r>
            <a:r>
              <a:rPr lang="pl-PL" sz="2000" dirty="0"/>
              <a:t> </a:t>
            </a:r>
            <a:r>
              <a:rPr lang="pl-PL" sz="2000" dirty="0" err="1"/>
              <a:t>irure</a:t>
            </a:r>
            <a:r>
              <a:rPr lang="pl-PL" sz="2000" dirty="0"/>
              <a:t> </a:t>
            </a:r>
            <a:r>
              <a:rPr lang="pl-PL" sz="2000" dirty="0" err="1"/>
              <a:t>dolor</a:t>
            </a:r>
            <a:r>
              <a:rPr lang="pl-PL" sz="2000" dirty="0"/>
              <a:t> in </a:t>
            </a:r>
            <a:r>
              <a:rPr lang="pl-PL" sz="2000" dirty="0" err="1"/>
              <a:t>reprehenderit</a:t>
            </a:r>
            <a:r>
              <a:rPr lang="pl-PL" sz="2000" dirty="0"/>
              <a:t> in </a:t>
            </a:r>
            <a:r>
              <a:rPr lang="pl-PL" sz="2000" dirty="0" err="1"/>
              <a:t>voluptate</a:t>
            </a:r>
            <a:r>
              <a:rPr lang="pl-PL" sz="2000" dirty="0"/>
              <a:t> </a:t>
            </a:r>
            <a:r>
              <a:rPr lang="pl-PL" sz="2000" dirty="0" err="1"/>
              <a:t>velit</a:t>
            </a:r>
            <a:r>
              <a:rPr lang="pl-PL" sz="2000" dirty="0"/>
              <a:t> </a:t>
            </a:r>
            <a:r>
              <a:rPr lang="pl-PL" sz="2000" dirty="0" err="1"/>
              <a:t>esse</a:t>
            </a:r>
            <a:r>
              <a:rPr lang="pl-PL" sz="2000" dirty="0"/>
              <a:t> </a:t>
            </a:r>
            <a:r>
              <a:rPr lang="pl-PL" sz="2000" dirty="0" err="1"/>
              <a:t>cillum</a:t>
            </a:r>
            <a:r>
              <a:rPr lang="pl-PL" sz="2000" dirty="0"/>
              <a:t> </a:t>
            </a:r>
            <a:r>
              <a:rPr lang="pl-PL" sz="2000" dirty="0" err="1"/>
              <a:t>dolore</a:t>
            </a:r>
            <a:r>
              <a:rPr lang="pl-PL" sz="2000" dirty="0"/>
              <a:t> </a:t>
            </a:r>
            <a:r>
              <a:rPr lang="pl-PL" sz="2000" dirty="0" err="1"/>
              <a:t>eu</a:t>
            </a:r>
            <a:r>
              <a:rPr lang="pl-PL" sz="2000" dirty="0"/>
              <a:t> </a:t>
            </a:r>
            <a:r>
              <a:rPr lang="pl-PL" sz="2000" dirty="0" err="1"/>
              <a:t>fugiat</a:t>
            </a:r>
            <a:r>
              <a:rPr lang="pl-PL" sz="2000" dirty="0"/>
              <a:t> </a:t>
            </a:r>
            <a:r>
              <a:rPr lang="pl-PL" sz="2000" dirty="0" err="1"/>
              <a:t>nulla</a:t>
            </a:r>
            <a:r>
              <a:rPr lang="pl-PL" sz="2000" dirty="0"/>
              <a:t> </a:t>
            </a:r>
            <a:r>
              <a:rPr lang="pl-PL" sz="2000" dirty="0" err="1"/>
              <a:t>pariatur</a:t>
            </a:r>
            <a:r>
              <a:rPr lang="pl-PL" sz="2000" dirty="0"/>
              <a:t>. </a:t>
            </a:r>
            <a:r>
              <a:rPr lang="pl-PL" sz="2000" dirty="0" err="1"/>
              <a:t>Excepteur</a:t>
            </a:r>
            <a:r>
              <a:rPr lang="pl-PL" sz="2000" dirty="0"/>
              <a:t> </a:t>
            </a:r>
            <a:r>
              <a:rPr lang="pl-PL" sz="2000" dirty="0" err="1"/>
              <a:t>sint</a:t>
            </a:r>
            <a:r>
              <a:rPr lang="pl-PL" sz="2000" dirty="0"/>
              <a:t> </a:t>
            </a:r>
            <a:r>
              <a:rPr lang="pl-PL" sz="2000" dirty="0" err="1"/>
              <a:t>occaecat</a:t>
            </a:r>
            <a:r>
              <a:rPr lang="pl-PL" sz="2000" dirty="0"/>
              <a:t> </a:t>
            </a:r>
            <a:r>
              <a:rPr lang="pl-PL" sz="2000" dirty="0" err="1"/>
              <a:t>cupidatat</a:t>
            </a:r>
            <a:r>
              <a:rPr lang="pl-PL" sz="2000" dirty="0"/>
              <a:t> non </a:t>
            </a:r>
            <a:r>
              <a:rPr lang="pl-PL" sz="2000" dirty="0" err="1"/>
              <a:t>proident</a:t>
            </a:r>
            <a:r>
              <a:rPr lang="pl-PL" sz="2000" dirty="0"/>
              <a:t>, </a:t>
            </a:r>
            <a:r>
              <a:rPr lang="pl-PL" sz="2000" dirty="0" err="1"/>
              <a:t>sunt</a:t>
            </a:r>
            <a:r>
              <a:rPr lang="pl-PL" sz="2000" dirty="0"/>
              <a:t> in culpa qui </a:t>
            </a:r>
            <a:r>
              <a:rPr lang="pl-PL" sz="2000" dirty="0" err="1"/>
              <a:t>officia</a:t>
            </a:r>
            <a:r>
              <a:rPr lang="pl-PL" sz="2000" dirty="0"/>
              <a:t> </a:t>
            </a:r>
            <a:r>
              <a:rPr lang="pl-PL" sz="2000" dirty="0" err="1"/>
              <a:t>deserunt</a:t>
            </a:r>
            <a:r>
              <a:rPr lang="pl-PL" sz="2000" dirty="0"/>
              <a:t> </a:t>
            </a:r>
            <a:r>
              <a:rPr lang="pl-PL" sz="2000" dirty="0" err="1"/>
              <a:t>mollit</a:t>
            </a:r>
            <a:r>
              <a:rPr lang="pl-PL" sz="2000" dirty="0"/>
              <a:t> anim id </a:t>
            </a:r>
            <a:r>
              <a:rPr lang="pl-PL" sz="2000" dirty="0" err="1"/>
              <a:t>est</a:t>
            </a:r>
            <a:r>
              <a:rPr lang="pl-PL" sz="2000" dirty="0"/>
              <a:t> </a:t>
            </a:r>
            <a:r>
              <a:rPr lang="pl-PL" sz="2000" dirty="0" err="1"/>
              <a:t>laborum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14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obrazu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aute</a:t>
            </a:r>
            <a:r>
              <a:rPr lang="pl-PL" dirty="0"/>
              <a:t> </a:t>
            </a:r>
            <a:r>
              <a:rPr lang="pl-PL" dirty="0" err="1"/>
              <a:t>irure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in </a:t>
            </a:r>
            <a:r>
              <a:rPr lang="pl-PL" dirty="0" err="1"/>
              <a:t>reprehenderit</a:t>
            </a:r>
            <a:r>
              <a:rPr lang="pl-PL" dirty="0"/>
              <a:t> in </a:t>
            </a:r>
            <a:r>
              <a:rPr lang="pl-PL" dirty="0" err="1"/>
              <a:t>voluptate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cillum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fugiat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pariatur</a:t>
            </a:r>
            <a:r>
              <a:rPr lang="pl-PL" dirty="0"/>
              <a:t>. </a:t>
            </a:r>
            <a:r>
              <a:rPr lang="pl-PL" dirty="0" err="1"/>
              <a:t>Excepteur</a:t>
            </a:r>
            <a:r>
              <a:rPr lang="pl-PL" dirty="0"/>
              <a:t> </a:t>
            </a:r>
            <a:r>
              <a:rPr lang="pl-PL" dirty="0" err="1"/>
              <a:t>sint</a:t>
            </a:r>
            <a:r>
              <a:rPr lang="pl-PL" dirty="0"/>
              <a:t> </a:t>
            </a:r>
            <a:r>
              <a:rPr lang="pl-PL" dirty="0" err="1"/>
              <a:t>occaecat</a:t>
            </a:r>
            <a:r>
              <a:rPr lang="pl-PL" dirty="0"/>
              <a:t> </a:t>
            </a:r>
            <a:r>
              <a:rPr lang="pl-PL" dirty="0" err="1"/>
              <a:t>cupidatat</a:t>
            </a:r>
            <a:r>
              <a:rPr lang="pl-PL" dirty="0"/>
              <a:t> non </a:t>
            </a:r>
            <a:r>
              <a:rPr lang="pl-PL" dirty="0" err="1"/>
              <a:t>proident</a:t>
            </a:r>
            <a:r>
              <a:rPr lang="pl-PL" dirty="0"/>
              <a:t>, </a:t>
            </a:r>
            <a:r>
              <a:rPr lang="pl-PL" dirty="0" err="1"/>
              <a:t>sunt</a:t>
            </a:r>
            <a:r>
              <a:rPr lang="pl-PL" dirty="0"/>
              <a:t> in culpa qui </a:t>
            </a:r>
            <a:r>
              <a:rPr lang="pl-PL" dirty="0" err="1"/>
              <a:t>officia</a:t>
            </a:r>
            <a:r>
              <a:rPr lang="pl-PL" dirty="0"/>
              <a:t> </a:t>
            </a:r>
            <a:r>
              <a:rPr lang="pl-PL" dirty="0" err="1"/>
              <a:t>deserunt</a:t>
            </a:r>
            <a:r>
              <a:rPr lang="pl-PL" dirty="0"/>
              <a:t> </a:t>
            </a:r>
            <a:r>
              <a:rPr lang="pl-PL" dirty="0" err="1"/>
              <a:t>mollit</a:t>
            </a:r>
            <a:r>
              <a:rPr lang="pl-PL" dirty="0"/>
              <a:t> anim id </a:t>
            </a:r>
            <a:r>
              <a:rPr lang="pl-PL" dirty="0" err="1"/>
              <a:t>est</a:t>
            </a:r>
            <a:r>
              <a:rPr lang="pl-PL" dirty="0"/>
              <a:t> </a:t>
            </a:r>
            <a:r>
              <a:rPr lang="pl-PL" dirty="0" err="1"/>
              <a:t>laborum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71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Materiały źródłowe</a:t>
            </a:r>
            <a:r>
              <a:rPr lang="pl-PL" sz="2800" dirty="0" smtClean="0"/>
              <a:t>: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….</a:t>
            </a:r>
          </a:p>
          <a:p>
            <a:r>
              <a:rPr lang="pl-PL" dirty="0" smtClean="0"/>
              <a:t>…..</a:t>
            </a:r>
          </a:p>
          <a:p>
            <a:r>
              <a:rPr lang="pl-PL" dirty="0" smtClean="0"/>
              <a:t>…..</a:t>
            </a:r>
          </a:p>
          <a:p>
            <a:r>
              <a:rPr lang="pl-PL" dirty="0" smtClean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2116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8275302" y="5799465"/>
            <a:ext cx="4719727" cy="680465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Dziękujemy za uwagę! 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21" y="209996"/>
            <a:ext cx="11556721" cy="393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333</Words>
  <Application>Microsoft Office PowerPoint</Application>
  <PresentationFormat>Panoramiczny</PresentationFormat>
  <Paragraphs>15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Calibri</vt:lpstr>
      <vt:lpstr>Motyw pakietu Office</vt:lpstr>
      <vt:lpstr>Prezentacja programu PowerPoint</vt:lpstr>
      <vt:lpstr>Tytuł</vt:lpstr>
      <vt:lpstr>Prezentacja programu PowerPoint</vt:lpstr>
      <vt:lpstr>Prezentacja programu PowerPoint</vt:lpstr>
      <vt:lpstr>Materiały źródłowe: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Zimorska Mariola</dc:creator>
  <cp:lastModifiedBy>Zawada Lucyna</cp:lastModifiedBy>
  <cp:revision>12</cp:revision>
  <dcterms:created xsi:type="dcterms:W3CDTF">2022-07-25T09:11:25Z</dcterms:created>
  <dcterms:modified xsi:type="dcterms:W3CDTF">2023-10-04T11:34:36Z</dcterms:modified>
</cp:coreProperties>
</file>